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1" r:id="rId9"/>
    <p:sldId id="264" r:id="rId10"/>
    <p:sldId id="265" r:id="rId11"/>
    <p:sldId id="266" r:id="rId12"/>
    <p:sldId id="269" r:id="rId13"/>
    <p:sldId id="272" r:id="rId14"/>
    <p:sldId id="283" r:id="rId15"/>
    <p:sldId id="281" r:id="rId16"/>
    <p:sldId id="282" r:id="rId17"/>
    <p:sldId id="279" r:id="rId18"/>
    <p:sldId id="273" r:id="rId19"/>
    <p:sldId id="274" r:id="rId20"/>
    <p:sldId id="280" r:id="rId21"/>
    <p:sldId id="277" r:id="rId22"/>
    <p:sldId id="278" r:id="rId23"/>
    <p:sldId id="276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U SUFIYAN THAMEEM I" initials="ASTI" lastIdx="1" clrIdx="0">
    <p:extLst>
      <p:ext uri="{19B8F6BF-5375-455C-9EA6-DF929625EA0E}">
        <p15:presenceInfo xmlns:p15="http://schemas.microsoft.com/office/powerpoint/2012/main" userId="34692dfc0f3cc95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DDFB"/>
    <a:srgbClr val="D8A5F5"/>
    <a:srgbClr val="9900CC"/>
    <a:srgbClr val="F6BC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31" autoAdjust="0"/>
    <p:restoredTop sz="94660"/>
  </p:normalViewPr>
  <p:slideViewPr>
    <p:cSldViewPr snapToGrid="0">
      <p:cViewPr>
        <p:scale>
          <a:sx n="75" d="100"/>
          <a:sy n="75" d="100"/>
        </p:scale>
        <p:origin x="509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392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3022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02725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24041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1394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12609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1463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0315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012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345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956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23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6202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4939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6441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6379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9213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6F414A0F-053A-4224-B70F-E6B7049A3B54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F2D7EA0-9C84-41C7-8491-CCEE57E068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83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/" TargetMode="External"/><Relationship Id="rId2" Type="http://schemas.openxmlformats.org/officeDocument/2006/relationships/hyperlink" Target="http://www.freecodecamp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odecademy.com/" TargetMode="External"/><Relationship Id="rId4" Type="http://schemas.openxmlformats.org/officeDocument/2006/relationships/hyperlink" Target="http://www.w3schools.com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8A5F5"/>
            </a:gs>
            <a:gs pos="56000">
              <a:srgbClr val="F0DDFB">
                <a:alpha val="56863"/>
              </a:srgbClr>
            </a:gs>
            <a:gs pos="83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95896-F6F6-FE55-159B-3CC3AE8AF5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7047" y="1880770"/>
            <a:ext cx="6400081" cy="1715183"/>
          </a:xfrm>
        </p:spPr>
        <p:txBody>
          <a:bodyPr>
            <a:normAutofit/>
          </a:bodyPr>
          <a:lstStyle/>
          <a:p>
            <a:r>
              <a:rPr lang="en-IN" sz="8000" b="1" dirty="0"/>
              <a:t>E-CANTEEN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B2EC4-4C41-61DE-CA98-4B1CAFD8A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7377" y="4461455"/>
            <a:ext cx="6987645" cy="1388534"/>
          </a:xfrm>
        </p:spPr>
        <p:txBody>
          <a:bodyPr>
            <a:noAutofit/>
          </a:bodyPr>
          <a:lstStyle/>
          <a:p>
            <a:pPr algn="l"/>
            <a:r>
              <a:rPr lang="en-IN" sz="1600" dirty="0"/>
              <a:t>TEAM:</a:t>
            </a:r>
            <a:endParaRPr lang="en-IN" sz="1600" dirty="0">
              <a:latin typeface="Aldhabi" panose="01000000000000000000" pitchFamily="2" charset="-78"/>
              <a:cs typeface="Aldhabi" panose="01000000000000000000" pitchFamily="2" charset="-78"/>
            </a:endParaRPr>
          </a:p>
          <a:p>
            <a:pPr algn="l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23MX101-ABU SUFIYAN THAMEEM I</a:t>
            </a:r>
          </a:p>
          <a:p>
            <a:pPr algn="l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23MX212-KISHORE N K</a:t>
            </a:r>
          </a:p>
          <a:p>
            <a:pPr algn="l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23MX221-NIVED 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0F48A5-B51F-ABA4-14DA-B7E47E10EE69}"/>
              </a:ext>
            </a:extLst>
          </p:cNvPr>
          <p:cNvSpPr txBox="1"/>
          <p:nvPr/>
        </p:nvSpPr>
        <p:spPr>
          <a:xfrm>
            <a:off x="8588596" y="4617113"/>
            <a:ext cx="41492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GUIDE:</a:t>
            </a:r>
          </a:p>
          <a:p>
            <a:r>
              <a:rPr lang="pt-B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Mrs. Maria Priscilla D</a:t>
            </a:r>
          </a:p>
          <a:p>
            <a:r>
              <a:rPr lang="pt-B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(Assistant professor</a:t>
            </a:r>
          </a:p>
          <a:p>
            <a:r>
              <a:rPr lang="pt-BR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(Sr.Gr.))</a:t>
            </a:r>
            <a:endParaRPr lang="en-IN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42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7353A-4503-99B9-701F-DAA05496E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767" y="640636"/>
            <a:ext cx="6596726" cy="1484670"/>
          </a:xfrm>
        </p:spPr>
        <p:txBody>
          <a:bodyPr>
            <a:normAutofit/>
          </a:bodyPr>
          <a:lstStyle/>
          <a:p>
            <a:r>
              <a:rPr lang="en-IN" b="0" i="0" dirty="0">
                <a:effectLst/>
                <a:latin typeface="Roboto" panose="02000000000000000000" pitchFamily="2" charset="0"/>
              </a:rPr>
              <a:t>DATABASE SCHEMA</a:t>
            </a:r>
            <a:endParaRPr lang="en-IN" sz="7200" dirty="0"/>
          </a:p>
        </p:txBody>
      </p:sp>
      <p:pic>
        <p:nvPicPr>
          <p:cNvPr id="5" name="Picture 4" descr="C:\Users\abusu\AppData\Local\Microsoft\Windows\INetCache\Content.MSO\A7A1D5A.tmp"/>
          <p:cNvPicPr/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523" y="2304849"/>
            <a:ext cx="5943600" cy="44316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5305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7166-2A75-EF95-7467-53981EBA4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0587" y="995702"/>
            <a:ext cx="8761413" cy="706964"/>
          </a:xfrm>
        </p:spPr>
        <p:txBody>
          <a:bodyPr/>
          <a:lstStyle/>
          <a:p>
            <a:r>
              <a:rPr lang="en-IN" dirty="0"/>
              <a:t>WORK DONE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53D35-07D8-B7D6-4780-0333183CB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8394" y="2708705"/>
            <a:ext cx="8925867" cy="3416300"/>
          </a:xfrm>
        </p:spPr>
        <p:txBody>
          <a:bodyPr>
            <a:normAutofit fontScale="925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a user interface that any user can access the web application from their own platform(eg.mac OS, windows)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Where the user interface consists of a home page in which the categories, about us and contact us sections are included.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login feature is added where the registered user can login and new user can sign up using personal details.</a:t>
            </a:r>
          </a:p>
        </p:txBody>
      </p:sp>
    </p:spTree>
    <p:extLst>
      <p:ext uri="{BB962C8B-B14F-4D97-AF65-F5344CB8AC3E}">
        <p14:creationId xmlns:p14="http://schemas.microsoft.com/office/powerpoint/2010/main" val="3114901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3594" y="744974"/>
            <a:ext cx="31291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UI DESIGN</a:t>
            </a:r>
            <a:endParaRPr lang="en-IN" sz="32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53" r="1176" b="5651"/>
          <a:stretch/>
        </p:blipFill>
        <p:spPr>
          <a:xfrm>
            <a:off x="1141548" y="1486767"/>
            <a:ext cx="10152531" cy="496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59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3594" y="744974"/>
            <a:ext cx="31291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UI DESIGN</a:t>
            </a:r>
            <a:endParaRPr lang="en-IN" sz="32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92" r="1028" b="8573"/>
          <a:stretch/>
        </p:blipFill>
        <p:spPr>
          <a:xfrm>
            <a:off x="1178743" y="1413164"/>
            <a:ext cx="10028055" cy="473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102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3594" y="744974"/>
            <a:ext cx="31291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UI DESIGN</a:t>
            </a:r>
            <a:endParaRPr lang="en-IN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89" r="1010" b="4826"/>
          <a:stretch/>
        </p:blipFill>
        <p:spPr>
          <a:xfrm>
            <a:off x="1043709" y="1394690"/>
            <a:ext cx="9956800" cy="490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20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53594" y="744974"/>
            <a:ext cx="31291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UI DESIGN</a:t>
            </a:r>
            <a:endParaRPr lang="en-IN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5"/>
          <a:stretch/>
        </p:blipFill>
        <p:spPr>
          <a:xfrm>
            <a:off x="1487198" y="1532949"/>
            <a:ext cx="9550258" cy="470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804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53594" y="744974"/>
            <a:ext cx="31291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UI DESIGN</a:t>
            </a:r>
            <a:endParaRPr lang="en-IN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26" b="7275"/>
          <a:stretch/>
        </p:blipFill>
        <p:spPr>
          <a:xfrm>
            <a:off x="1252794" y="1699492"/>
            <a:ext cx="9770221" cy="462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58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53594" y="744974"/>
            <a:ext cx="31291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UI DESIGN</a:t>
            </a:r>
            <a:endParaRPr lang="en-IN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1262"/>
          <a:stretch/>
        </p:blipFill>
        <p:spPr>
          <a:xfrm>
            <a:off x="1498890" y="1532184"/>
            <a:ext cx="9298420" cy="450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23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3594" y="744974"/>
            <a:ext cx="31291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UI DESIGN</a:t>
            </a:r>
            <a:endParaRPr lang="en-IN" sz="32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3" b="5567"/>
          <a:stretch/>
        </p:blipFill>
        <p:spPr>
          <a:xfrm>
            <a:off x="1564641" y="1532949"/>
            <a:ext cx="9099688" cy="487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53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3594" y="744974"/>
            <a:ext cx="31291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UI DESIGN</a:t>
            </a:r>
            <a:endParaRPr lang="en-IN" sz="32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468" y="1450774"/>
            <a:ext cx="9873205" cy="474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510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24B55-08DB-BBB3-2745-B3EDA0586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3756283" cy="641555"/>
          </a:xfrm>
        </p:spPr>
        <p:txBody>
          <a:bodyPr>
            <a:normAutofit/>
          </a:bodyPr>
          <a:lstStyle/>
          <a:p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AGENDA: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9FDDA-2D42-56EB-5338-133F5A3E5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4419" y="2271320"/>
            <a:ext cx="4267561" cy="312420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Existing System.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Modules Identified.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tools </a:t>
            </a: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Flow </a:t>
            </a: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Diagram.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 Schema.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 Done so </a:t>
            </a: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far.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UI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0" i="0" dirty="0" smtClean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Timeline.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b="0" i="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References.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49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53594" y="744974"/>
            <a:ext cx="31291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UI DESIGN</a:t>
            </a:r>
            <a:endParaRPr lang="en-IN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19" y="1445499"/>
            <a:ext cx="9946512" cy="477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001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65A4D-3FF2-627C-A3B7-25ECF4DDF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7639" y="1058336"/>
            <a:ext cx="8761413" cy="706964"/>
          </a:xfrm>
        </p:spPr>
        <p:txBody>
          <a:bodyPr/>
          <a:lstStyle/>
          <a:p>
            <a:r>
              <a:rPr lang="en-IN" dirty="0"/>
              <a:t>TIMELINE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60" y="2710149"/>
            <a:ext cx="10774862" cy="3514381"/>
          </a:xfrm>
        </p:spPr>
      </p:pic>
    </p:spTree>
    <p:extLst>
      <p:ext uri="{BB962C8B-B14F-4D97-AF65-F5344CB8AC3E}">
        <p14:creationId xmlns:p14="http://schemas.microsoft.com/office/powerpoint/2010/main" val="104968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250D5-91A7-FD35-DBC7-FAC483EED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9339" y="1105870"/>
            <a:ext cx="8761413" cy="706964"/>
          </a:xfrm>
        </p:spPr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331224" y="2834854"/>
            <a:ext cx="8825659" cy="34163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2">
                    <a:lumMod val="50000"/>
                  </a:schemeClr>
                </a:solidFill>
                <a:hlinkClick r:id="rId2"/>
              </a:rPr>
              <a:t>www.freecodecamp.com</a:t>
            </a:r>
            <a:endParaRPr lang="en-GB" dirty="0" smtClean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2">
                    <a:lumMod val="50000"/>
                  </a:schemeClr>
                </a:solidFill>
                <a:hlinkClick r:id="rId3"/>
              </a:rPr>
              <a:t>www.github.com</a:t>
            </a:r>
            <a:endParaRPr lang="en-GB" dirty="0" smtClean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2">
                    <a:lumMod val="50000"/>
                  </a:schemeClr>
                </a:solidFill>
                <a:hlinkClick r:id="rId4"/>
              </a:rPr>
              <a:t>www.w3schools.com</a:t>
            </a:r>
            <a:endParaRPr lang="en-GB" dirty="0" smtClean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u="sng" dirty="0" smtClean="0">
                <a:solidFill>
                  <a:schemeClr val="bg2">
                    <a:lumMod val="50000"/>
                  </a:schemeClr>
                </a:solidFill>
                <a:hlinkClick r:id="rId5"/>
              </a:rPr>
              <a:t>www.codecademy.com</a:t>
            </a:r>
            <a:endParaRPr lang="en-GB" u="sng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b="1" u="sng" dirty="0" smtClean="0">
                <a:solidFill>
                  <a:schemeClr val="tx1"/>
                </a:solidFill>
              </a:rPr>
              <a:t>BOOK REFERENCES: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             </a:t>
            </a:r>
            <a:r>
              <a:rPr lang="en-GB" dirty="0" smtClean="0">
                <a:solidFill>
                  <a:schemeClr val="tx1"/>
                </a:solidFill>
              </a:rPr>
              <a:t>Book: Programming </a:t>
            </a:r>
            <a:r>
              <a:rPr lang="en-GB" dirty="0" smtClean="0">
                <a:solidFill>
                  <a:schemeClr val="tx1"/>
                </a:solidFill>
              </a:rPr>
              <a:t>J</a:t>
            </a:r>
            <a:r>
              <a:rPr lang="en-GB" dirty="0" smtClean="0">
                <a:solidFill>
                  <a:schemeClr val="tx1"/>
                </a:solidFill>
              </a:rPr>
              <a:t>avaScript Applications.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smtClean="0">
                <a:solidFill>
                  <a:schemeClr val="tx1"/>
                </a:solidFill>
              </a:rPr>
              <a:t>             Author: Eric Elliott.</a:t>
            </a:r>
            <a:endParaRPr lang="en-GB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852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5104" y="998046"/>
            <a:ext cx="8825658" cy="2677648"/>
          </a:xfrm>
        </p:spPr>
        <p:txBody>
          <a:bodyPr/>
          <a:lstStyle/>
          <a:p>
            <a:r>
              <a:rPr lang="en-GB" dirty="0" smtClean="0"/>
              <a:t>THANK YOU!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627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1797-F801-F89A-8796-7E87BC816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208" y="829361"/>
            <a:ext cx="6361831" cy="1074174"/>
          </a:xfrm>
        </p:spPr>
        <p:txBody>
          <a:bodyPr/>
          <a:lstStyle/>
          <a:p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98E81-03DF-3B90-3E68-535665459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3182" y="2606461"/>
            <a:ext cx="10232778" cy="3570783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aims to develop a web application that manages the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overall processes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canteen. 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reduces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 as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well offers an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online service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placing order of food items based on the choice of the end user. 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provides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access to the end users thereby saving their time to place orders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well in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 irrespective of their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location.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59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227F4-EB1A-5354-185E-6DC520A88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9403" y="850901"/>
            <a:ext cx="10018713" cy="1752599"/>
          </a:xfrm>
        </p:spPr>
        <p:txBody>
          <a:bodyPr/>
          <a:lstStyle/>
          <a:p>
            <a:r>
              <a:rPr lang="en-US" dirty="0"/>
              <a:t>EXISTING SYSTEM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A885D-74A9-FD4C-A4C8-D6C7236E8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8576" y="2834277"/>
            <a:ext cx="9748384" cy="341630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existing system is a cash and paper-based system that involves a lot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manual work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is prone to careless handling of data and orders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payment process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some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cases could be time consuming if there are many users placing orders at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same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existing system also provides uncertainties of food availability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time taken to place orders.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92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89BB4-8B12-85EC-1F25-A98EDD440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6721" y="708659"/>
            <a:ext cx="10018713" cy="1752599"/>
          </a:xfrm>
        </p:spPr>
        <p:txBody>
          <a:bodyPr/>
          <a:lstStyle/>
          <a:p>
            <a:r>
              <a:rPr lang="en-US" dirty="0"/>
              <a:t>PROPOSED SYSTEM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64F7B-9169-D6D2-3D66-D2269C630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1076" y="2794828"/>
            <a:ext cx="10018713" cy="3124201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which automates the existing manual system by a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application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allows users to place instant orders well in advance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online from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location thereby saving time and manual efforts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collect feedback from the users to improve the quality of the food product and services.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019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071C9-3C25-6AC6-BE71-595A2C69E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2067" y="543720"/>
            <a:ext cx="10018713" cy="1752599"/>
          </a:xfrm>
        </p:spPr>
        <p:txBody>
          <a:bodyPr/>
          <a:lstStyle/>
          <a:p>
            <a:r>
              <a:rPr lang="en-US" dirty="0" smtClean="0"/>
              <a:t>MODULES IDENTIFIED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628CE-BF64-F749-95F8-1E2D72186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375" y="3404381"/>
            <a:ext cx="8761413" cy="34163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1073729" y="4743199"/>
            <a:ext cx="23583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MODULE </a:t>
            </a:r>
            <a:endParaRPr lang="en-IN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24733" y="5258720"/>
            <a:ext cx="804722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PRODUCT MODULE-where the admin adds/updates the products.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MODULE-where admin manages the users.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73729" y="2473285"/>
            <a:ext cx="82317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just">
              <a:buClrTx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MODULE :                                                                                                        </a:t>
            </a:r>
          </a:p>
        </p:txBody>
      </p:sp>
      <p:sp>
        <p:nvSpPr>
          <p:cNvPr id="9" name="Rectangle 8"/>
          <p:cNvSpPr/>
          <p:nvPr/>
        </p:nvSpPr>
        <p:spPr>
          <a:xfrm>
            <a:off x="1760375" y="2842617"/>
            <a:ext cx="902664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PRODUCT MODULE-where users can view and access the products added by the admin.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 MODULE-where users can place an order from the viewed products.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PAYMENT MODULE-where user pays for the ordered product.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641729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02B1B-A47E-64BA-143F-D07B2D96D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6226" y="534056"/>
            <a:ext cx="10018713" cy="1752599"/>
          </a:xfrm>
        </p:spPr>
        <p:txBody>
          <a:bodyPr/>
          <a:lstStyle/>
          <a:p>
            <a:r>
              <a:rPr lang="en-IN" b="0" i="0" dirty="0" smtClean="0">
                <a:effectLst/>
                <a:latin typeface="Roboto" panose="02000000000000000000" pitchFamily="2" charset="0"/>
              </a:rPr>
              <a:t>TECHNOLOGY &amp; TOOLS </a:t>
            </a:r>
            <a:r>
              <a:rPr lang="en-IN" b="0" i="0" dirty="0">
                <a:effectLst/>
                <a:latin typeface="Roboto" panose="02000000000000000000" pitchFamily="2" charset="0"/>
              </a:rPr>
              <a:t>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42A24-06C1-D928-DCD7-989CBA144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4687" y="2394509"/>
            <a:ext cx="8126982" cy="2416629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HTML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It is the standard markup language for creating Web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pages and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describes the structure of a Web page.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It is used to style the web page layout and the user interface.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It is a client side scripting language used for validation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464" y="4646423"/>
            <a:ext cx="3697427" cy="207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0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02B1B-A47E-64BA-143F-D07B2D96D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0066" y="473096"/>
            <a:ext cx="10018713" cy="1752599"/>
          </a:xfrm>
        </p:spPr>
        <p:txBody>
          <a:bodyPr/>
          <a:lstStyle/>
          <a:p>
            <a:r>
              <a:rPr lang="en-IN" dirty="0">
                <a:latin typeface="Roboto" panose="02000000000000000000" pitchFamily="2" charset="0"/>
              </a:rPr>
              <a:t>TECHNOLOGY &amp; TOOLS 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42A24-06C1-D928-DCD7-989CBA144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4775" y="2533620"/>
            <a:ext cx="9299042" cy="2416629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Node JS-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cross-platform, open-source server environment that can run on Windows, Linux, Unix,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mac OS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more. Node.js is a back-end JavaScript runtime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 is a NoSQL database management application. NoSQL database systems offer an alternative to traditional relational databases using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- Visual Studio Code is an open-source code editor that runs on Windows, Linux, and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mac OS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It includes built-in features such as syntax highlighting, auto-complete etc.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553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8ABEF-CE28-08D9-EB3A-E31A327BC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874" y="924683"/>
            <a:ext cx="5762063" cy="651387"/>
          </a:xfrm>
        </p:spPr>
        <p:txBody>
          <a:bodyPr>
            <a:normAutofit/>
          </a:bodyPr>
          <a:lstStyle/>
          <a:p>
            <a:r>
              <a:rPr lang="en-IN" dirty="0"/>
              <a:t>FLOW DIAGRAM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160" y="2324099"/>
            <a:ext cx="8422640" cy="4330097"/>
          </a:xfrm>
        </p:spPr>
      </p:pic>
    </p:spTree>
    <p:extLst>
      <p:ext uri="{BB962C8B-B14F-4D97-AF65-F5344CB8AC3E}">
        <p14:creationId xmlns:p14="http://schemas.microsoft.com/office/powerpoint/2010/main" val="1554769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687</TotalTime>
  <Words>584</Words>
  <Application>Microsoft Office PowerPoint</Application>
  <PresentationFormat>Widescreen</PresentationFormat>
  <Paragraphs>76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Aldhabi</vt:lpstr>
      <vt:lpstr>Arial</vt:lpstr>
      <vt:lpstr>Century Gothic</vt:lpstr>
      <vt:lpstr>Roboto</vt:lpstr>
      <vt:lpstr>Times New Roman</vt:lpstr>
      <vt:lpstr>Wingdings</vt:lpstr>
      <vt:lpstr>Wingdings 3</vt:lpstr>
      <vt:lpstr>Ion Boardroom</vt:lpstr>
      <vt:lpstr>E-CANTEEN</vt:lpstr>
      <vt:lpstr>AGENDA:</vt:lpstr>
      <vt:lpstr>PROJECT OVERVIEW</vt:lpstr>
      <vt:lpstr>EXISTING SYSTEM </vt:lpstr>
      <vt:lpstr>PROPOSED SYSTEM </vt:lpstr>
      <vt:lpstr>MODULES IDENTIFIED</vt:lpstr>
      <vt:lpstr>TECHNOLOGY &amp; TOOLS OVERVIEW</vt:lpstr>
      <vt:lpstr>TECHNOLOGY &amp; TOOLS OVERVIEW</vt:lpstr>
      <vt:lpstr>FLOW DIAGRAM</vt:lpstr>
      <vt:lpstr>DATABASE SCHEMA</vt:lpstr>
      <vt:lpstr>WORK DONE SO FAR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TIMELINE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E-CANTEEN</dc:title>
  <dc:creator>kishore nk</dc:creator>
  <cp:lastModifiedBy>ABU SUFIYAN THAMEEM I</cp:lastModifiedBy>
  <cp:revision>40</cp:revision>
  <dcterms:created xsi:type="dcterms:W3CDTF">2023-10-26T14:16:40Z</dcterms:created>
  <dcterms:modified xsi:type="dcterms:W3CDTF">2023-11-01T07:28:27Z</dcterms:modified>
</cp:coreProperties>
</file>

<file path=docProps/thumbnail.jpeg>
</file>